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70" r:id="rId3"/>
  </p:sldIdLst>
  <p:sldSz cx="100584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7021"/>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65" d="100"/>
          <a:sy n="65" d="100"/>
        </p:scale>
        <p:origin x="1746" y="72"/>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1256DE1-0B4F-C64B-9182-C3A4ACEFB6CC}" type="datetimeFigureOut">
              <a:rPr lang="en-US" smtClean="0">
                <a:latin typeface="Arial" panose="020B0604020202020204" pitchFamily="34" charset="0"/>
              </a:rPr>
              <a:t>11/5/2023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panose="020B0604020202020204" pitchFamily="34" charset="0"/>
              </a:defRPr>
            </a:lvl1pPr>
          </a:lstStyle>
          <a:p>
            <a:fld id="{0BD83910-D037-459B-8E0D-6297AE3FB870}" type="datetimeFigureOut">
              <a:rPr lang="en-US" smtClean="0"/>
              <a:pPr/>
              <a:t>11/5/2023</a:t>
            </a:fld>
            <a:endParaRPr lang="en-US" dirty="0"/>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368008377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DA6A203-1A6E-8C0B-6BD5-A7A2BF300304}"/>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6DA190A2-160D-9AB7-7C2D-B55C41268553}"/>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F1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1B6E2977-1C91-761A-0DF1-7851AD544650}"/>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7C95CF47-5A95-5137-605C-B1D5FDB1BFA3}"/>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E5709C71-AB27-A191-858E-3314723CB5F7}"/>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11/5/2023</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B38B32CA-0827-24E9-20DA-BD3A948B3F2B}"/>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DADF724D-2A1A-6E8E-91B0-0900A0392F20}"/>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E0439C82-B474-67DB-48F6-D69DC0CD0095}"/>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990A6FD1-5369-AC6E-FD56-433BF3CD9747}"/>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67E802DA-DABA-06B9-753B-D3593EDD43FF}"/>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22512991-D6C2-1249-6B8C-7C326B7CEA57}"/>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AA436FCA-4F6A-4E5B-7DD1-A2DFC166877A}"/>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371636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11/5/2023</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11/5/2023</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20"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11/5/2023</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D76E66B1-83C8-3E0B-0728-D47C1180B3CC}"/>
              </a:ext>
            </a:extLst>
          </p:cNvPr>
          <p:cNvSpPr txBox="1"/>
          <p:nvPr/>
        </p:nvSpPr>
        <p:spPr>
          <a:xfrm>
            <a:off x="67861" y="-15645"/>
            <a:ext cx="7578246" cy="369332"/>
          </a:xfrm>
          <a:prstGeom prst="rect">
            <a:avLst/>
          </a:prstGeom>
          <a:noFill/>
        </p:spPr>
        <p:txBody>
          <a:bodyPr wrap="square" rtlCol="0">
            <a:spAutoFit/>
          </a:bodyPr>
          <a:lstStyle/>
          <a:p>
            <a:pPr algn="ctr"/>
            <a:r>
              <a:rPr lang="en-US" dirty="0" smtClean="0">
                <a:ln w="12700">
                  <a:solidFill>
                    <a:srgbClr val="003F5C"/>
                  </a:solidFill>
                </a:ln>
                <a:solidFill>
                  <a:schemeClr val="bg1"/>
                </a:solidFill>
                <a:latin typeface="Arial Black" panose="020B0604020202020204" pitchFamily="34" charset="0"/>
              </a:rPr>
              <a:t>BELLEVUE ISD		BREAKFAST</a:t>
            </a:r>
            <a:endParaRPr lang="en-US" dirty="0"/>
          </a:p>
        </p:txBody>
      </p:sp>
      <p:sp>
        <p:nvSpPr>
          <p:cNvPr id="12" name="Title 11">
            <a:extLst>
              <a:ext uri="{FF2B5EF4-FFF2-40B4-BE49-F238E27FC236}">
                <a16:creationId xmlns:a16="http://schemas.microsoft.com/office/drawing/2014/main" xmlns="" id="{F28A10CA-65A7-06F4-0414-BCC424DFCA3E}"/>
              </a:ext>
            </a:extLst>
          </p:cNvPr>
          <p:cNvSpPr txBox="1">
            <a:spLocks noGrp="1"/>
          </p:cNvSpPr>
          <p:nvPr>
            <p:ph type="title" idx="4294967295"/>
          </p:nvPr>
        </p:nvSpPr>
        <p:spPr>
          <a:xfrm>
            <a:off x="8238002" y="475957"/>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003F5C"/>
                  </a:solidFill>
                </a:ln>
                <a:solidFill>
                  <a:schemeClr val="bg1"/>
                </a:solidFill>
                <a:effectLst/>
                <a:uLnTx/>
                <a:uFillTx/>
                <a:latin typeface="Arial Black" panose="020B0604020202020204" pitchFamily="34" charset="0"/>
                <a:ea typeface="+mn-ea"/>
                <a:cs typeface="Arial Black" panose="020B0604020202020204" pitchFamily="34" charset="0"/>
              </a:rPr>
              <a:t>NOV</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3" name="TextBox 12">
            <a:extLst>
              <a:ext uri="{FF2B5EF4-FFF2-40B4-BE49-F238E27FC236}">
                <a16:creationId xmlns:a16="http://schemas.microsoft.com/office/drawing/2014/main" xmlns="" id="{7755995B-FD8D-3664-6DDA-7F174517EBC0}"/>
              </a:ext>
            </a:extLst>
          </p:cNvPr>
          <p:cNvSpPr txBox="1"/>
          <p:nvPr/>
        </p:nvSpPr>
        <p:spPr>
          <a:xfrm>
            <a:off x="8499846" y="3638807"/>
            <a:ext cx="1527463" cy="1569660"/>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n w="28575">
                  <a:noFill/>
                </a:ln>
                <a:latin typeface="Calibri" panose="020F0502020204030204" pitchFamily="34" charset="0"/>
                <a:cs typeface="Calibri" panose="020F0502020204030204" pitchFamily="34" charset="0"/>
              </a:rPr>
              <a:t>CEREAL AND MILK OFFERED DAILY</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ln w="28575">
                <a:noFill/>
              </a:ln>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MENU IS SUBJECT TO CHANGE</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n w="28575">
                <a:noFill/>
              </a:ln>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xmlns="" id="{94C32B48-1FD5-D9E6-EC52-DD61686769AB}"/>
              </a:ext>
            </a:extLst>
          </p:cNvPr>
          <p:cNvGraphicFramePr>
            <a:graphicFrameLocks noGrp="1"/>
          </p:cNvGraphicFramePr>
          <p:nvPr>
            <p:extLst>
              <p:ext uri="{D42A27DB-BD31-4B8C-83A1-F6EECF244321}">
                <p14:modId xmlns:p14="http://schemas.microsoft.com/office/powerpoint/2010/main" val="2541068619"/>
              </p:ext>
            </p:extLst>
          </p:nvPr>
        </p:nvGraphicFramePr>
        <p:xfrm>
          <a:off x="68516" y="356698"/>
          <a:ext cx="8275257" cy="6419645"/>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a:latin typeface="+mn-lt"/>
                          <a:cs typeface="Arial" panose="020B0604020202020204" pitchFamily="34" charset="0"/>
                        </a:rPr>
                        <a:t>1</a:t>
                      </a:r>
                      <a:r>
                        <a:rPr lang="en-US" sz="1200" spc="0" baseline="30000" dirty="0">
                          <a:latin typeface="+mn-lt"/>
                          <a:cs typeface="Arial" panose="020B0604020202020204" pitchFamily="34" charset="0"/>
                        </a:rPr>
                        <a:t>ST</a:t>
                      </a:r>
                      <a:r>
                        <a:rPr lang="en-US" sz="1200" spc="0" dirty="0">
                          <a:latin typeface="+mn-lt"/>
                          <a:cs typeface="Arial" panose="020B0604020202020204" pitchFamily="34" charset="0"/>
                        </a:rPr>
                        <a:t>  </a:t>
                      </a: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a:t>
                      </a:r>
                      <a:r>
                        <a:rPr lang="en-US" sz="1200" spc="0" baseline="30000" dirty="0">
                          <a:latin typeface="+mn-lt"/>
                          <a:cs typeface="Arial" panose="020B0604020202020204" pitchFamily="34" charset="0"/>
                        </a:rPr>
                        <a:t>ND</a:t>
                      </a:r>
                      <a:r>
                        <a:rPr lang="en-US" sz="1200" spc="0" dirty="0">
                          <a:latin typeface="+mn-lt"/>
                          <a:cs typeface="Arial" panose="020B0604020202020204" pitchFamily="34" charset="0"/>
                        </a:rPr>
                        <a:t>  </a:t>
                      </a: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a:latin typeface="+mn-lt"/>
                          <a:cs typeface="Arial" panose="020B0604020202020204" pitchFamily="34" charset="0"/>
                        </a:rPr>
                        <a:t>3</a:t>
                      </a:r>
                      <a:r>
                        <a:rPr lang="en-US" sz="1200" spc="0" baseline="30000" dirty="0">
                          <a:latin typeface="+mn-lt"/>
                          <a:cs typeface="Arial" panose="020B0604020202020204" pitchFamily="34" charset="0"/>
                        </a:rPr>
                        <a:t>RD</a:t>
                      </a:r>
                      <a:r>
                        <a:rPr lang="en-US" sz="1200" spc="0" dirty="0">
                          <a:latin typeface="+mn-lt"/>
                          <a:cs typeface="Arial" panose="020B0604020202020204" pitchFamily="34" charset="0"/>
                        </a:rPr>
                        <a:t>  </a:t>
                      </a: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6</a:t>
                      </a:r>
                      <a:r>
                        <a:rPr lang="en-US" sz="1200" spc="0" baseline="30000" dirty="0" smtClean="0">
                          <a:latin typeface="+mn-lt"/>
                          <a:cs typeface="Arial" panose="020B0604020202020204" pitchFamily="34" charset="0"/>
                        </a:rPr>
                        <a:t>TH</a:t>
                      </a:r>
                      <a:endParaRPr lang="en-US" sz="1200" spc="0" baseline="0" dirty="0" smtClean="0">
                        <a:latin typeface="+mn-lt"/>
                        <a:cs typeface="Arial" panose="020B0604020202020204" pitchFamily="34" charset="0"/>
                      </a:endParaRPr>
                    </a:p>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spc="0" baseline="0" dirty="0" smtClean="0">
                          <a:latin typeface="+mn-lt"/>
                          <a:cs typeface="Arial" panose="020B0604020202020204" pitchFamily="34" charset="0"/>
                        </a:rPr>
                        <a:t>PANCAKE </a:t>
                      </a:r>
                    </a:p>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spc="0" baseline="0" dirty="0" smtClean="0">
                          <a:latin typeface="+mn-lt"/>
                          <a:cs typeface="Arial" panose="020B0604020202020204" pitchFamily="34" charset="0"/>
                        </a:rPr>
                        <a:t>SAUSAGE</a:t>
                      </a:r>
                    </a:p>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spc="0" baseline="0" dirty="0" smtClean="0">
                          <a:latin typeface="+mn-lt"/>
                          <a:cs typeface="Arial" panose="020B0604020202020204" pitchFamily="34" charset="0"/>
                        </a:rPr>
                        <a:t>FRUIT</a:t>
                      </a:r>
                    </a:p>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spc="0" baseline="0" dirty="0" smtClean="0">
                          <a:latin typeface="+mn-lt"/>
                          <a:cs typeface="Arial" panose="020B0604020202020204" pitchFamily="34" charset="0"/>
                        </a:rPr>
                        <a:t>JUICE</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BREAKFAST</a:t>
                      </a:r>
                      <a:r>
                        <a:rPr lang="en-US" sz="1200" spc="0" baseline="0" dirty="0" smtClean="0">
                          <a:latin typeface="+mn-lt"/>
                          <a:cs typeface="Arial" panose="020B0604020202020204" pitchFamily="34" charset="0"/>
                        </a:rPr>
                        <a:t> PIZZA</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MUFFIN</a:t>
                      </a:r>
                      <a:r>
                        <a:rPr lang="en-US" sz="1200" spc="0" baseline="0" dirty="0" smtClean="0">
                          <a:latin typeface="+mn-lt"/>
                          <a:cs typeface="Arial" panose="020B0604020202020204" pitchFamily="34" charset="0"/>
                        </a:rPr>
                        <a:t> </a:t>
                      </a:r>
                    </a:p>
                    <a:p>
                      <a:pPr algn="ctr"/>
                      <a:r>
                        <a:rPr lang="en-US" sz="1200" spc="0" baseline="0" dirty="0" smtClean="0">
                          <a:latin typeface="+mn-lt"/>
                          <a:cs typeface="Arial" panose="020B0604020202020204" pitchFamily="34" charset="0"/>
                        </a:rPr>
                        <a:t>YOGURT</a:t>
                      </a:r>
                    </a:p>
                    <a:p>
                      <a:pPr algn="ctr"/>
                      <a:r>
                        <a:rPr lang="en-US" sz="1200" spc="0" baseline="0" dirty="0" smtClean="0">
                          <a:latin typeface="+mn-lt"/>
                          <a:cs typeface="Arial" panose="020B0604020202020204" pitchFamily="34" charset="0"/>
                        </a:rPr>
                        <a:t>FRUIT </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PANCAKE WRAP</a:t>
                      </a:r>
                    </a:p>
                    <a:p>
                      <a:pPr algn="ctr"/>
                      <a:r>
                        <a:rPr lang="en-US" sz="1200" spc="0" dirty="0" smtClean="0">
                          <a:latin typeface="+mn-lt"/>
                          <a:cs typeface="Arial" panose="020B0604020202020204" pitchFamily="34" charset="0"/>
                        </a:rPr>
                        <a:t>YOGURT</a:t>
                      </a:r>
                    </a:p>
                    <a:p>
                      <a:pPr algn="ctr"/>
                      <a:r>
                        <a:rPr lang="en-US" sz="1200" spc="0" dirty="0" smtClean="0">
                          <a:latin typeface="+mn-lt"/>
                          <a:cs typeface="Arial" panose="020B0604020202020204" pitchFamily="34" charset="0"/>
                        </a:rPr>
                        <a:t>FRUIT</a:t>
                      </a:r>
                    </a:p>
                    <a:p>
                      <a:pPr algn="ctr"/>
                      <a:r>
                        <a:rPr lang="en-US" sz="1200" spc="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CINNAMON</a:t>
                      </a:r>
                      <a:r>
                        <a:rPr lang="en-US" sz="1200" spc="0" baseline="0" dirty="0" smtClean="0">
                          <a:latin typeface="+mn-lt"/>
                          <a:cs typeface="Arial" panose="020B0604020202020204" pitchFamily="34" charset="0"/>
                        </a:rPr>
                        <a:t> ROLL</a:t>
                      </a:r>
                    </a:p>
                    <a:p>
                      <a:pPr algn="ctr"/>
                      <a:r>
                        <a:rPr lang="en-US" sz="1200" spc="0" baseline="0" dirty="0" smtClean="0">
                          <a:latin typeface="+mn-lt"/>
                          <a:cs typeface="Arial" panose="020B0604020202020204" pitchFamily="34" charset="0"/>
                        </a:rPr>
                        <a:t>SAUSAGE </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r>
                        <a:rPr lang="en-US" sz="1200" spc="0" dirty="0">
                          <a:latin typeface="+mn-lt"/>
                          <a:cs typeface="Arial" panose="020B0604020202020204" pitchFamily="34" charset="0"/>
                        </a:rPr>
                        <a:t>13</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STRUDEL</a:t>
                      </a:r>
                    </a:p>
                    <a:p>
                      <a:pPr algn="ctr"/>
                      <a:r>
                        <a:rPr lang="en-US" sz="1200" spc="0" dirty="0" smtClean="0">
                          <a:latin typeface="+mn-lt"/>
                          <a:cs typeface="Arial" panose="020B0604020202020204" pitchFamily="34" charset="0"/>
                        </a:rPr>
                        <a:t>CHEESE</a:t>
                      </a:r>
                      <a:r>
                        <a:rPr lang="en-US" sz="1200" spc="0" baseline="0" dirty="0" smtClean="0">
                          <a:latin typeface="+mn-lt"/>
                          <a:cs typeface="Arial" panose="020B0604020202020204" pitchFamily="34" charset="0"/>
                        </a:rPr>
                        <a:t>STICK</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14</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BANANA</a:t>
                      </a:r>
                      <a:r>
                        <a:rPr lang="en-US" sz="1200" spc="0" baseline="0" dirty="0" smtClean="0">
                          <a:latin typeface="+mn-lt"/>
                          <a:cs typeface="Arial" panose="020B0604020202020204" pitchFamily="34" charset="0"/>
                        </a:rPr>
                        <a:t> BREAD</a:t>
                      </a:r>
                    </a:p>
                    <a:p>
                      <a:pPr algn="ctr"/>
                      <a:r>
                        <a:rPr lang="en-US" sz="1200" spc="0" baseline="0" dirty="0" smtClean="0">
                          <a:latin typeface="+mn-lt"/>
                          <a:cs typeface="Arial" panose="020B0604020202020204" pitchFamily="34" charset="0"/>
                        </a:rPr>
                        <a:t>YOGURT</a:t>
                      </a:r>
                    </a:p>
                    <a:p>
                      <a:pPr algn="ctr"/>
                      <a:r>
                        <a:rPr lang="en-US" sz="1200" spc="0" baseline="0" dirty="0" smtClean="0">
                          <a:latin typeface="+mn-lt"/>
                          <a:cs typeface="Arial" panose="020B0604020202020204" pitchFamily="34" charset="0"/>
                        </a:rPr>
                        <a:t>FRUIT </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15</a:t>
                      </a:r>
                      <a:r>
                        <a:rPr lang="en-US" sz="1200" spc="0" baseline="30000" dirty="0" smtClean="0">
                          <a:latin typeface="+mn-lt"/>
                          <a:cs typeface="Arial" panose="020B0604020202020204" pitchFamily="34" charset="0"/>
                        </a:rPr>
                        <a:t>TH</a:t>
                      </a:r>
                      <a:r>
                        <a:rPr lang="en-US" sz="1200" spc="0" dirty="0" smtClean="0">
                          <a:latin typeface="+mn-lt"/>
                          <a:cs typeface="Arial" panose="020B0604020202020204" pitchFamily="34" charset="0"/>
                        </a:rPr>
                        <a:t> </a:t>
                      </a:r>
                    </a:p>
                    <a:p>
                      <a:pPr algn="ctr"/>
                      <a:r>
                        <a:rPr lang="en-US" sz="1200" spc="0" dirty="0" smtClean="0">
                          <a:latin typeface="+mn-lt"/>
                          <a:cs typeface="Arial" panose="020B0604020202020204" pitchFamily="34" charset="0"/>
                        </a:rPr>
                        <a:t>MUFFIN</a:t>
                      </a:r>
                    </a:p>
                    <a:p>
                      <a:pPr algn="ctr"/>
                      <a:r>
                        <a:rPr lang="en-US" sz="1200" spc="0" dirty="0" smtClean="0">
                          <a:latin typeface="+mn-lt"/>
                          <a:cs typeface="Arial" panose="020B0604020202020204" pitchFamily="34" charset="0"/>
                        </a:rPr>
                        <a:t>YOGURT</a:t>
                      </a:r>
                    </a:p>
                    <a:p>
                      <a:pPr algn="ctr"/>
                      <a:r>
                        <a:rPr lang="en-US" sz="1200" spc="0" dirty="0" smtClean="0">
                          <a:latin typeface="+mn-lt"/>
                          <a:cs typeface="Arial" panose="020B0604020202020204" pitchFamily="34" charset="0"/>
                        </a:rPr>
                        <a:t>FRUIT</a:t>
                      </a:r>
                    </a:p>
                    <a:p>
                      <a:pPr algn="ctr"/>
                      <a:r>
                        <a:rPr lang="en-US" sz="1200" spc="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BREAKFAST</a:t>
                      </a:r>
                      <a:r>
                        <a:rPr lang="en-US" sz="1200" spc="0" baseline="0" dirty="0" smtClean="0">
                          <a:latin typeface="+mn-lt"/>
                          <a:cs typeface="Arial" panose="020B0604020202020204" pitchFamily="34" charset="0"/>
                        </a:rPr>
                        <a:t> BAR</a:t>
                      </a:r>
                    </a:p>
                    <a:p>
                      <a:pPr algn="ctr"/>
                      <a:r>
                        <a:rPr lang="en-US" sz="1200" spc="0" baseline="0" dirty="0" smtClean="0">
                          <a:latin typeface="+mn-lt"/>
                          <a:cs typeface="Arial" panose="020B0604020202020204" pitchFamily="34" charset="0"/>
                        </a:rPr>
                        <a:t>CHEESESTICK</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DONUT</a:t>
                      </a:r>
                    </a:p>
                    <a:p>
                      <a:pPr algn="ctr"/>
                      <a:r>
                        <a:rPr lang="en-US" sz="1200" spc="0" dirty="0" smtClean="0">
                          <a:latin typeface="+mn-lt"/>
                          <a:cs typeface="Arial" panose="020B0604020202020204" pitchFamily="34" charset="0"/>
                        </a:rPr>
                        <a:t>YOGURT</a:t>
                      </a:r>
                    </a:p>
                    <a:p>
                      <a:pPr algn="ctr"/>
                      <a:r>
                        <a:rPr lang="en-US" sz="1200" spc="0" dirty="0" smtClean="0">
                          <a:latin typeface="+mn-lt"/>
                          <a:cs typeface="Arial" panose="020B0604020202020204" pitchFamily="34" charset="0"/>
                        </a:rPr>
                        <a:t>FRUIT</a:t>
                      </a:r>
                    </a:p>
                    <a:p>
                      <a:pPr algn="ctr"/>
                      <a:r>
                        <a:rPr lang="en-US" sz="1200" spc="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r>
                        <a:rPr lang="en-US" sz="1200" spc="0" dirty="0">
                          <a:latin typeface="+mn-lt"/>
                          <a:cs typeface="Arial" panose="020B0604020202020204" pitchFamily="34" charset="0"/>
                        </a:rPr>
                        <a:t>20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21</a:t>
                      </a:r>
                      <a:r>
                        <a:rPr lang="en-US" sz="1200" spc="0" baseline="30000" dirty="0" smtClean="0">
                          <a:latin typeface="+mn-lt"/>
                          <a:cs typeface="Arial" panose="020B0604020202020204" pitchFamily="34" charset="0"/>
                        </a:rPr>
                        <a:t>ST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22</a:t>
                      </a:r>
                      <a:r>
                        <a:rPr lang="en-US" sz="1200" spc="0" baseline="30000" dirty="0">
                          <a:latin typeface="+mn-lt"/>
                          <a:cs typeface="Arial" panose="020B0604020202020204" pitchFamily="34" charset="0"/>
                        </a:rPr>
                        <a:t>ND</a:t>
                      </a:r>
                      <a:r>
                        <a:rPr lang="en-US" sz="1200" spc="0" dirty="0">
                          <a:latin typeface="+mn-lt"/>
                          <a:cs typeface="Arial" panose="020B0604020202020204" pitchFamily="34" charset="0"/>
                        </a:rPr>
                        <a:t> </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23</a:t>
                      </a:r>
                      <a:r>
                        <a:rPr lang="en-US" sz="1200" spc="0" baseline="30000" dirty="0">
                          <a:latin typeface="+mn-lt"/>
                          <a:cs typeface="Arial" panose="020B0604020202020204" pitchFamily="34" charset="0"/>
                        </a:rPr>
                        <a:t>RD</a:t>
                      </a:r>
                      <a:r>
                        <a:rPr lang="en-US" sz="1200" spc="0" dirty="0">
                          <a:latin typeface="+mn-lt"/>
                          <a:cs typeface="Arial" panose="020B0604020202020204" pitchFamily="34" charset="0"/>
                        </a:rPr>
                        <a:t> </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24</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r>
                        <a:rPr lang="en-US" sz="1200" spc="0" dirty="0">
                          <a:latin typeface="+mn-lt"/>
                          <a:cs typeface="Arial" panose="020B0604020202020204" pitchFamily="34" charset="0"/>
                        </a:rPr>
                        <a:t>27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CINNAMON</a:t>
                      </a:r>
                      <a:r>
                        <a:rPr lang="en-US" sz="1200" spc="0" baseline="0" dirty="0" smtClean="0">
                          <a:latin typeface="+mn-lt"/>
                          <a:cs typeface="Arial" panose="020B0604020202020204" pitchFamily="34" charset="0"/>
                        </a:rPr>
                        <a:t> ROLL</a:t>
                      </a:r>
                    </a:p>
                    <a:p>
                      <a:pPr algn="ctr"/>
                      <a:r>
                        <a:rPr lang="en-US" sz="1200" spc="0" baseline="0" dirty="0" smtClean="0">
                          <a:latin typeface="+mn-lt"/>
                          <a:cs typeface="Arial" panose="020B0604020202020204" pitchFamily="34" charset="0"/>
                        </a:rPr>
                        <a:t>SAUSAGE</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BANANA</a:t>
                      </a:r>
                      <a:r>
                        <a:rPr lang="en-US" sz="1200" spc="0" baseline="0" dirty="0" smtClean="0">
                          <a:latin typeface="+mn-lt"/>
                          <a:cs typeface="Arial" panose="020B0604020202020204" pitchFamily="34" charset="0"/>
                        </a:rPr>
                        <a:t> BREAD</a:t>
                      </a:r>
                    </a:p>
                    <a:p>
                      <a:pPr algn="ctr"/>
                      <a:r>
                        <a:rPr lang="en-US" sz="1200" spc="0" baseline="0" dirty="0" smtClean="0">
                          <a:latin typeface="+mn-lt"/>
                          <a:cs typeface="Arial" panose="020B0604020202020204" pitchFamily="34" charset="0"/>
                        </a:rPr>
                        <a:t>YOGURT</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BAGELS</a:t>
                      </a:r>
                    </a:p>
                    <a:p>
                      <a:pPr algn="ctr"/>
                      <a:r>
                        <a:rPr lang="en-US" sz="1200" spc="0" dirty="0" smtClean="0">
                          <a:latin typeface="+mn-lt"/>
                          <a:cs typeface="Arial" panose="020B0604020202020204" pitchFamily="34" charset="0"/>
                        </a:rPr>
                        <a:t>CHEESESTICK</a:t>
                      </a:r>
                    </a:p>
                    <a:p>
                      <a:pPr algn="ctr"/>
                      <a:r>
                        <a:rPr lang="en-US" sz="1200" spc="0" dirty="0" smtClean="0">
                          <a:latin typeface="+mn-lt"/>
                          <a:cs typeface="Arial" panose="020B0604020202020204" pitchFamily="34" charset="0"/>
                        </a:rPr>
                        <a:t>FRUIT</a:t>
                      </a:r>
                    </a:p>
                    <a:p>
                      <a:pPr algn="ctr"/>
                      <a:r>
                        <a:rPr lang="en-US" sz="1200" spc="0" dirty="0" smtClean="0">
                          <a:latin typeface="+mn-lt"/>
                          <a:cs typeface="Arial" panose="020B0604020202020204" pitchFamily="34" charset="0"/>
                        </a:rPr>
                        <a:t>JUICE</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30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OATMEAL</a:t>
                      </a:r>
                    </a:p>
                    <a:p>
                      <a:pPr algn="ctr"/>
                      <a:r>
                        <a:rPr lang="en-US" sz="1200" spc="0" dirty="0" smtClean="0">
                          <a:latin typeface="+mn-lt"/>
                          <a:cs typeface="Arial" panose="020B0604020202020204" pitchFamily="34" charset="0"/>
                        </a:rPr>
                        <a:t>CINNAMON</a:t>
                      </a:r>
                      <a:r>
                        <a:rPr lang="en-US" sz="1200" spc="0" baseline="0" dirty="0" smtClean="0">
                          <a:latin typeface="+mn-lt"/>
                          <a:cs typeface="Arial" panose="020B0604020202020204" pitchFamily="34" charset="0"/>
                        </a:rPr>
                        <a:t> TOAST</a:t>
                      </a:r>
                    </a:p>
                    <a:p>
                      <a:pPr algn="ctr"/>
                      <a:r>
                        <a:rPr lang="en-US" sz="1200" spc="0" baseline="0" dirty="0" smtClean="0">
                          <a:latin typeface="+mn-lt"/>
                          <a:cs typeface="Arial" panose="020B0604020202020204" pitchFamily="34" charset="0"/>
                        </a:rPr>
                        <a:t>SAUSAGE</a:t>
                      </a:r>
                    </a:p>
                    <a:p>
                      <a:pPr algn="ctr"/>
                      <a:r>
                        <a:rPr lang="en-US" sz="1200" spc="0" baseline="0" dirty="0" smtClean="0">
                          <a:latin typeface="+mn-lt"/>
                          <a:cs typeface="Arial" panose="020B0604020202020204" pitchFamily="34" charset="0"/>
                        </a:rPr>
                        <a:t>FRUIT</a:t>
                      </a:r>
                    </a:p>
                    <a:p>
                      <a:pPr algn="ctr"/>
                      <a:r>
                        <a:rPr lang="en-US" sz="1200" spc="0" baseline="0" dirty="0" smtClean="0">
                          <a:latin typeface="+mn-lt"/>
                          <a:cs typeface="Arial" panose="020B0604020202020204" pitchFamily="34" charset="0"/>
                        </a:rPr>
                        <a:t>JUICE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4776211A-88D4-68F6-D078-BB3949B5C2D4}"/>
              </a:ext>
            </a:extLst>
          </p:cNvPr>
          <p:cNvSpPr>
            <a:spLocks noGrp="1"/>
          </p:cNvSpPr>
          <p:nvPr>
            <p:ph type="dt" sz="half" idx="2"/>
          </p:nvPr>
        </p:nvSpPr>
        <p:spPr/>
        <p:txBody>
          <a:bodyPr/>
          <a:lstStyle/>
          <a:p>
            <a:pPr algn="r"/>
            <a:r>
              <a:rPr lang="en-US" dirty="0"/>
              <a:t>Updated 11/1/2023</a:t>
            </a:r>
          </a:p>
          <a:p>
            <a:pPr algn="r"/>
            <a:r>
              <a:rPr lang="en-US" dirty="0" err="1"/>
              <a:t>www.SquareMeals.org</a:t>
            </a:r>
            <a:endParaRPr lang="en-US" dirty="0"/>
          </a:p>
        </p:txBody>
      </p:sp>
      <p:sp>
        <p:nvSpPr>
          <p:cNvPr id="3" name="TextBox 2"/>
          <p:cNvSpPr txBox="1"/>
          <p:nvPr/>
        </p:nvSpPr>
        <p:spPr>
          <a:xfrm>
            <a:off x="811161" y="4984955"/>
            <a:ext cx="184731" cy="369332"/>
          </a:xfrm>
          <a:prstGeom prst="rect">
            <a:avLst/>
          </a:prstGeom>
          <a:noFill/>
        </p:spPr>
        <p:txBody>
          <a:bodyPr wrap="none" rtlCol="0">
            <a:spAutoFit/>
          </a:bodyPr>
          <a:lstStyle/>
          <a:p>
            <a:endParaRPr lang="en-US" dirty="0"/>
          </a:p>
        </p:txBody>
      </p:sp>
      <p:sp>
        <p:nvSpPr>
          <p:cNvPr id="6" name="TextBox 5"/>
          <p:cNvSpPr txBox="1"/>
          <p:nvPr/>
        </p:nvSpPr>
        <p:spPr>
          <a:xfrm>
            <a:off x="339213" y="4477123"/>
            <a:ext cx="7898789" cy="1015663"/>
          </a:xfrm>
          <a:prstGeom prst="rect">
            <a:avLst/>
          </a:prstGeom>
          <a:noFill/>
        </p:spPr>
        <p:txBody>
          <a:bodyPr wrap="square" rtlCol="0">
            <a:spAutoFit/>
          </a:bodyPr>
          <a:lstStyle/>
          <a:p>
            <a:pPr algn="ctr"/>
            <a:r>
              <a:rPr lang="en-US" sz="6000" dirty="0" smtClean="0"/>
              <a:t>HAPPY THANKSGIVING</a:t>
            </a:r>
          </a:p>
        </p:txBody>
      </p:sp>
    </p:spTree>
    <p:extLst>
      <p:ext uri="{BB962C8B-B14F-4D97-AF65-F5344CB8AC3E}">
        <p14:creationId xmlns:p14="http://schemas.microsoft.com/office/powerpoint/2010/main" val="342143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2018</TotalTime>
  <Words>114</Words>
  <Application>Microsoft Office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NOV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Microsoft account</cp:lastModifiedBy>
  <cp:revision>203</cp:revision>
  <dcterms:created xsi:type="dcterms:W3CDTF">2018-01-29T19:14:57Z</dcterms:created>
  <dcterms:modified xsi:type="dcterms:W3CDTF">2023-11-06T00:44:01Z</dcterms:modified>
</cp:coreProperties>
</file>